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536" r:id="rId2"/>
    <p:sldId id="256" r:id="rId3"/>
    <p:sldId id="571" r:id="rId4"/>
    <p:sldId id="572" r:id="rId5"/>
    <p:sldId id="573" r:id="rId6"/>
    <p:sldId id="258" r:id="rId7"/>
    <p:sldId id="574" r:id="rId8"/>
    <p:sldId id="260" r:id="rId9"/>
    <p:sldId id="575" r:id="rId10"/>
    <p:sldId id="259" r:id="rId11"/>
    <p:sldId id="577" r:id="rId12"/>
    <p:sldId id="578" r:id="rId13"/>
    <p:sldId id="576" r:id="rId14"/>
    <p:sldId id="262" r:id="rId15"/>
    <p:sldId id="579" r:id="rId16"/>
    <p:sldId id="261" r:id="rId17"/>
    <p:sldId id="580" r:id="rId18"/>
    <p:sldId id="265" r:id="rId19"/>
    <p:sldId id="581" r:id="rId20"/>
    <p:sldId id="263" r:id="rId21"/>
    <p:sldId id="582" r:id="rId22"/>
    <p:sldId id="266" r:id="rId23"/>
    <p:sldId id="584" r:id="rId24"/>
    <p:sldId id="583" r:id="rId25"/>
    <p:sldId id="585" r:id="rId26"/>
    <p:sldId id="264" r:id="rId27"/>
    <p:sldId id="586" r:id="rId28"/>
    <p:sldId id="267" r:id="rId29"/>
    <p:sldId id="587" r:id="rId30"/>
    <p:sldId id="268" r:id="rId31"/>
    <p:sldId id="588" r:id="rId32"/>
    <p:sldId id="270" r:id="rId33"/>
    <p:sldId id="589" r:id="rId34"/>
    <p:sldId id="269" r:id="rId35"/>
    <p:sldId id="590" r:id="rId36"/>
    <p:sldId id="272" r:id="rId37"/>
    <p:sldId id="591" r:id="rId38"/>
    <p:sldId id="271" r:id="rId39"/>
    <p:sldId id="592" r:id="rId40"/>
    <p:sldId id="274" r:id="rId41"/>
    <p:sldId id="593" r:id="rId42"/>
    <p:sldId id="273" r:id="rId43"/>
    <p:sldId id="594" r:id="rId44"/>
    <p:sldId id="276" r:id="rId45"/>
    <p:sldId id="595" r:id="rId46"/>
    <p:sldId id="275" r:id="rId47"/>
    <p:sldId id="596" r:id="rId48"/>
    <p:sldId id="278" r:id="rId49"/>
    <p:sldId id="597" r:id="rId50"/>
    <p:sldId id="277" r:id="rId51"/>
    <p:sldId id="598" r:id="rId52"/>
    <p:sldId id="280" r:id="rId53"/>
    <p:sldId id="599" r:id="rId54"/>
    <p:sldId id="279" r:id="rId55"/>
    <p:sldId id="600" r:id="rId56"/>
    <p:sldId id="282" r:id="rId57"/>
    <p:sldId id="601" r:id="rId58"/>
    <p:sldId id="281" r:id="rId59"/>
    <p:sldId id="602" r:id="rId60"/>
    <p:sldId id="284" r:id="rId61"/>
    <p:sldId id="603" r:id="rId62"/>
    <p:sldId id="283" r:id="rId63"/>
    <p:sldId id="604" r:id="rId64"/>
    <p:sldId id="286" r:id="rId65"/>
    <p:sldId id="605" r:id="rId66"/>
    <p:sldId id="288" r:id="rId67"/>
    <p:sldId id="606" r:id="rId68"/>
    <p:sldId id="287" r:id="rId69"/>
    <p:sldId id="607" r:id="rId70"/>
    <p:sldId id="290" r:id="rId71"/>
    <p:sldId id="608" r:id="rId72"/>
    <p:sldId id="289" r:id="rId73"/>
    <p:sldId id="609" r:id="rId74"/>
    <p:sldId id="294" r:id="rId75"/>
    <p:sldId id="610" r:id="rId76"/>
    <p:sldId id="292" r:id="rId77"/>
    <p:sldId id="611" r:id="rId78"/>
    <p:sldId id="293" r:id="rId79"/>
    <p:sldId id="612" r:id="rId80"/>
    <p:sldId id="291" r:id="rId81"/>
    <p:sldId id="613" r:id="rId82"/>
    <p:sldId id="296" r:id="rId83"/>
    <p:sldId id="614" r:id="rId84"/>
    <p:sldId id="295" r:id="rId85"/>
    <p:sldId id="615" r:id="rId86"/>
    <p:sldId id="297" r:id="rId87"/>
    <p:sldId id="617" r:id="rId88"/>
    <p:sldId id="616" r:id="rId89"/>
    <p:sldId id="569" r:id="rId9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90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1EFD85-70E1-4AAC-6707-0801FB25B5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BBF0863-30E1-285F-C258-17BD1E61BF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F88B938-7336-E809-C37C-475A11643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74D0-8E4C-4ACB-A7B4-94C980550350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76F34EF-86A9-622F-72CF-4A283CAF3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6275312-9155-E318-1900-E56488A3A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82A4-03D4-44DB-B73B-8E1388EEF2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217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674346-6744-4CBF-54CE-D350514CB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C95E878-B160-2DE2-40E7-48EC6291DF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1FBEB2B-C4C9-DED5-B0F7-AC5366298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74D0-8E4C-4ACB-A7B4-94C980550350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BD1E02F-6EFE-CB17-9403-3E5AC45BD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A85DB7F-19E9-EFB5-BAFE-5F030297F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82A4-03D4-44DB-B73B-8E1388EEF2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1882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2AAA008-A9FC-F24B-E4C9-796B2BD919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3F8EEB5-2F67-80C3-6255-B715C0FB78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305C7FB-E63F-315C-D212-C110E6CE5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74D0-8E4C-4ACB-A7B4-94C980550350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E433FA3-C513-1B36-966E-86A733C26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1790F9F-31DF-1BEA-11BF-F02BC51B0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82A4-03D4-44DB-B73B-8E1388EEF2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2921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DBA00B-F2E3-EE28-7363-9F6B2F640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2FA61E-43B7-B124-9E32-9892DE4AC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47B1C43-AEA4-3B2C-317F-7354F315F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74D0-8E4C-4ACB-A7B4-94C980550350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28E119B-6F88-AA6D-6F85-A7A43B4A6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7AE63CE-22F3-5C61-EE5E-22A09BDFF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82A4-03D4-44DB-B73B-8E1388EEF2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1765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472928-CFE2-D8E2-DA4A-67A1E4D2C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D2EE3AB-EEE5-8EAF-19FB-50FFC5BB1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BE6557E-44D4-E1B8-32C9-9982A5F3C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74D0-8E4C-4ACB-A7B4-94C980550350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87A21C7-DE2F-A0F2-A049-0825C4E96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1EEAFD-DBC2-2CE5-00B8-1C2C0218C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82A4-03D4-44DB-B73B-8E1388EEF2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9299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EF8708-B67A-7936-E98A-8841BC0C3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0BB851C-F4F7-9705-5EE7-CCB2673D5B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F7BBBDA-5E64-8D11-ED86-A7C275B058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1C5A7A7-212C-16BD-0518-3A8A1AD60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74D0-8E4C-4ACB-A7B4-94C980550350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4FB245C-76D6-D275-7422-17D1D1C38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1F36184-E361-84FC-A27B-A3DD07324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82A4-03D4-44DB-B73B-8E1388EEF2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4458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710CFC-E6BC-598A-4C19-3CF942B6F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0B850FB-48C1-E5EA-F1D3-9AFF96B11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5C65B4E-BDF3-31CD-190E-B7F0532A81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2D9CE95-9D3D-8B3E-4FCD-D1E9677836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002001A-F6A7-B33B-5A5A-AEB83F4D82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FCEA048-6440-AB24-74DF-0163E3304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74D0-8E4C-4ACB-A7B4-94C980550350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6DC75C6-E452-6B15-0BFB-B34630928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53151F5-E99D-E14A-380E-6C00B9C51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82A4-03D4-44DB-B73B-8E1388EEF2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4950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A57D61-2E3F-CAF6-3BEC-C386C230F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9B8D997-31A4-3892-DB79-F4B24C317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74D0-8E4C-4ACB-A7B4-94C980550350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5A8DBBD-28F4-6650-5ACC-2879DD9BF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A0D745A-15FC-CC8E-F944-AA57266E5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82A4-03D4-44DB-B73B-8E1388EEF2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1062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5E3B19E-15E5-4BC6-4E21-DCB509F33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74D0-8E4C-4ACB-A7B4-94C980550350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500DA98-D30C-D9E6-88DA-46614D84C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9DEF80F-5E71-4D85-E4BF-CF3ADC9CB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82A4-03D4-44DB-B73B-8E1388EEF2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9052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43D056-31BD-C3B3-0265-597E285CC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8728EA-A18F-45CF-4659-D21C31AA8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DF1BCA8-BFBA-C839-1795-EBD8BC7DE8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A9F4BBB-FF67-F92A-BB64-B4BBA6DFC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74D0-8E4C-4ACB-A7B4-94C980550350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DADD411-F1F7-6FFF-C9CB-D057F2DE3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2C3077B-EAD5-A548-2D3D-5B31ADD6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82A4-03D4-44DB-B73B-8E1388EEF2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0798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D397B2-5796-03B4-9403-D067A7EB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718A3DC-6C62-CE99-33C5-28E25C7CE1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0E38504-64DA-0C05-5851-1989EDEBEE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C7A6A0A-03B2-4C4E-BAE6-6016273A9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74D0-8E4C-4ACB-A7B4-94C980550350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FA1B14B-C0AC-B452-0F7A-EAF1DE30B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1A7C6E4-85C4-4B5E-9BF7-2078B2C5A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82A4-03D4-44DB-B73B-8E1388EEF2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1273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CC72E79-20E9-072A-980F-BEDA411BD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61BC68B-097D-A88E-0700-3A061CC1B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FCF2732-1A7F-F177-647F-DDC871B681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574D0-8E4C-4ACB-A7B4-94C980550350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268BD9D-B4A4-CAFD-FA14-933EC2552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AA77579-53C1-329C-6A9A-766937DB2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E82A4-03D4-44DB-B73B-8E1388EEF2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8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xam.or.jp/exmn/LCkohyo.htm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BC3C28D-506C-CDDE-35B8-8B3E041FA646}"/>
              </a:ext>
            </a:extLst>
          </p:cNvPr>
          <p:cNvSpPr/>
          <p:nvPr/>
        </p:nvSpPr>
        <p:spPr>
          <a:xfrm>
            <a:off x="0" y="1971916"/>
            <a:ext cx="121920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ja-JP" altLang="en-US" sz="7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けいふぉんと" panose="02000600000000000000" pitchFamily="2" charset="-128"/>
                <a:ea typeface="けいふぉんと" panose="02000600000000000000" pitchFamily="2" charset="-128"/>
              </a:rPr>
              <a:t>第一種衛生管理者試験</a:t>
            </a:r>
            <a:endParaRPr lang="en-US" altLang="ja-JP" sz="7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けいふぉんと" panose="02000600000000000000" pitchFamily="2" charset="-128"/>
              <a:ea typeface="けいふぉんと" panose="02000600000000000000" pitchFamily="2" charset="-128"/>
            </a:endParaRPr>
          </a:p>
          <a:p>
            <a:pPr algn="ctr"/>
            <a:r>
              <a:rPr lang="ja-JP" alt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けいふぉんと" panose="02000600000000000000" pitchFamily="2" charset="-128"/>
                <a:ea typeface="けいふぉんと" panose="02000600000000000000" pitchFamily="2" charset="-128"/>
              </a:rPr>
              <a:t>令和</a:t>
            </a:r>
            <a:r>
              <a:rPr lang="en-US" altLang="ja-JP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けいふぉんと" panose="02000600000000000000" pitchFamily="2" charset="-128"/>
                <a:ea typeface="けいふぉんと" panose="02000600000000000000" pitchFamily="2" charset="-128"/>
              </a:rPr>
              <a:t>5</a:t>
            </a:r>
            <a:r>
              <a:rPr lang="ja-JP" alt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けいふぉんと" panose="02000600000000000000" pitchFamily="2" charset="-128"/>
                <a:ea typeface="けいふぉんと" panose="02000600000000000000" pitchFamily="2" charset="-128"/>
              </a:rPr>
              <a:t>年</a:t>
            </a:r>
            <a:r>
              <a:rPr lang="en-US" altLang="ja-JP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けいふぉんと" panose="02000600000000000000" pitchFamily="2" charset="-128"/>
                <a:ea typeface="けいふぉんと" panose="02000600000000000000" pitchFamily="2" charset="-128"/>
              </a:rPr>
              <a:t>10</a:t>
            </a:r>
            <a:r>
              <a:rPr lang="ja-JP" alt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けいふぉんと" panose="02000600000000000000" pitchFamily="2" charset="-128"/>
                <a:ea typeface="けいふぉんと" panose="02000600000000000000" pitchFamily="2" charset="-128"/>
              </a:rPr>
              <a:t>月 公表試験問題</a:t>
            </a:r>
            <a:endParaRPr lang="ja-JP" altLang="en-US" sz="7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けいふぉんと" panose="02000600000000000000" pitchFamily="2" charset="-128"/>
              <a:ea typeface="けいふぉんと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79135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68797E3-C8C3-4C7F-5CA4-C2F9CC2B2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917" y="628010"/>
            <a:ext cx="9198165" cy="560197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E4780FB-CC9B-C2C9-6693-FFBD87185349}"/>
              </a:ext>
            </a:extLst>
          </p:cNvPr>
          <p:cNvSpPr/>
          <p:nvPr/>
        </p:nvSpPr>
        <p:spPr>
          <a:xfrm>
            <a:off x="1496917" y="5604955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2404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68797E3-C8C3-4C7F-5CA4-C2F9CC2B2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917" y="628010"/>
            <a:ext cx="9198165" cy="560197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E4780FB-CC9B-C2C9-6693-FFBD87185349}"/>
              </a:ext>
            </a:extLst>
          </p:cNvPr>
          <p:cNvSpPr/>
          <p:nvPr/>
        </p:nvSpPr>
        <p:spPr>
          <a:xfrm>
            <a:off x="1496917" y="5604955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E695B32C-B38E-77E4-7D3B-703780247572}"/>
              </a:ext>
            </a:extLst>
          </p:cNvPr>
          <p:cNvSpPr/>
          <p:nvPr/>
        </p:nvSpPr>
        <p:spPr>
          <a:xfrm>
            <a:off x="2202975" y="5755425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22346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C4123F3-DA37-E661-87AE-693F73726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001" y="558872"/>
            <a:ext cx="7296503" cy="5740256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983F06F-8445-ADA2-274B-5D1A08C657C4}"/>
              </a:ext>
            </a:extLst>
          </p:cNvPr>
          <p:cNvSpPr/>
          <p:nvPr/>
        </p:nvSpPr>
        <p:spPr>
          <a:xfrm>
            <a:off x="2068038" y="2398768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0987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C4123F3-DA37-E661-87AE-693F73726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001" y="558872"/>
            <a:ext cx="7296503" cy="5740256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983F06F-8445-ADA2-274B-5D1A08C657C4}"/>
              </a:ext>
            </a:extLst>
          </p:cNvPr>
          <p:cNvSpPr/>
          <p:nvPr/>
        </p:nvSpPr>
        <p:spPr>
          <a:xfrm>
            <a:off x="2068038" y="2398768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F341CDF6-1A08-6B07-E908-C7E1FC1E3E1D}"/>
              </a:ext>
            </a:extLst>
          </p:cNvPr>
          <p:cNvSpPr/>
          <p:nvPr/>
        </p:nvSpPr>
        <p:spPr>
          <a:xfrm>
            <a:off x="2681496" y="2433493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67018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C62D1EF1-6545-1DD4-5F91-A37E8B845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217" y="991807"/>
            <a:ext cx="8320794" cy="450616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91BCCDC-8FFE-242F-091A-700DFB0817DE}"/>
              </a:ext>
            </a:extLst>
          </p:cNvPr>
          <p:cNvSpPr/>
          <p:nvPr/>
        </p:nvSpPr>
        <p:spPr>
          <a:xfrm>
            <a:off x="1837217" y="4574809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6253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C62D1EF1-6545-1DD4-5F91-A37E8B845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217" y="991807"/>
            <a:ext cx="8320794" cy="450616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91BCCDC-8FFE-242F-091A-700DFB0817DE}"/>
              </a:ext>
            </a:extLst>
          </p:cNvPr>
          <p:cNvSpPr/>
          <p:nvPr/>
        </p:nvSpPr>
        <p:spPr>
          <a:xfrm>
            <a:off x="1837217" y="4574809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B08C2CDA-92A9-1581-C555-00A7CE9815C9}"/>
              </a:ext>
            </a:extLst>
          </p:cNvPr>
          <p:cNvSpPr/>
          <p:nvPr/>
        </p:nvSpPr>
        <p:spPr>
          <a:xfrm>
            <a:off x="2485400" y="4713704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10387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4662CC4-3E9A-5347-BA30-6DE9C7BAB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092" y="1030697"/>
            <a:ext cx="8325145" cy="4796606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802B3BE-C4FF-275D-DB39-C5FE8FA67BCD}"/>
              </a:ext>
            </a:extLst>
          </p:cNvPr>
          <p:cNvSpPr/>
          <p:nvPr/>
        </p:nvSpPr>
        <p:spPr>
          <a:xfrm>
            <a:off x="1737034" y="1438069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1179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4662CC4-3E9A-5347-BA30-6DE9C7BAB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092" y="1030697"/>
            <a:ext cx="8325145" cy="4796606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802B3BE-C4FF-275D-DB39-C5FE8FA67BCD}"/>
              </a:ext>
            </a:extLst>
          </p:cNvPr>
          <p:cNvSpPr/>
          <p:nvPr/>
        </p:nvSpPr>
        <p:spPr>
          <a:xfrm>
            <a:off x="1737034" y="1438069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DE37DC66-6B52-E371-4649-A5ECAFC17F2B}"/>
              </a:ext>
            </a:extLst>
          </p:cNvPr>
          <p:cNvSpPr/>
          <p:nvPr/>
        </p:nvSpPr>
        <p:spPr>
          <a:xfrm>
            <a:off x="2424975" y="1345472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39461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0471ADC7-111C-2D18-3ADA-3098CFE2E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6" y="990467"/>
            <a:ext cx="9095728" cy="4877066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534FC6C-6734-C959-4404-5F37E266DAAE}"/>
              </a:ext>
            </a:extLst>
          </p:cNvPr>
          <p:cNvSpPr/>
          <p:nvPr/>
        </p:nvSpPr>
        <p:spPr>
          <a:xfrm>
            <a:off x="1548136" y="4146545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5511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0471ADC7-111C-2D18-3ADA-3098CFE2E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136" y="990467"/>
            <a:ext cx="9095728" cy="4877066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534FC6C-6734-C959-4404-5F37E266DAAE}"/>
              </a:ext>
            </a:extLst>
          </p:cNvPr>
          <p:cNvSpPr/>
          <p:nvPr/>
        </p:nvSpPr>
        <p:spPr>
          <a:xfrm>
            <a:off x="1548136" y="4146545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1B7BBD1B-2B53-CA01-7385-C63DA429F4E4}"/>
              </a:ext>
            </a:extLst>
          </p:cNvPr>
          <p:cNvSpPr/>
          <p:nvPr/>
        </p:nvSpPr>
        <p:spPr>
          <a:xfrm>
            <a:off x="2219469" y="4221780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51730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1AF2A2E-99D2-C07F-D810-B5403CDB9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179" y="590217"/>
            <a:ext cx="8328434" cy="551551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96B5559-E8AC-FD6C-3319-2D90863194AA}"/>
              </a:ext>
            </a:extLst>
          </p:cNvPr>
          <p:cNvSpPr/>
          <p:nvPr/>
        </p:nvSpPr>
        <p:spPr>
          <a:xfrm>
            <a:off x="1782179" y="3796496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5749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DEF6F2F-F5A6-91E2-DF74-E756C9BAE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575" y="1660806"/>
            <a:ext cx="9228850" cy="296906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785CEA7-97F0-FA48-DB2E-F9629F2F65CC}"/>
              </a:ext>
            </a:extLst>
          </p:cNvPr>
          <p:cNvSpPr/>
          <p:nvPr/>
        </p:nvSpPr>
        <p:spPr>
          <a:xfrm>
            <a:off x="1481575" y="3614109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1615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DEF6F2F-F5A6-91E2-DF74-E756C9BAE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575" y="1660806"/>
            <a:ext cx="9228850" cy="296906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785CEA7-97F0-FA48-DB2E-F9629F2F65CC}"/>
              </a:ext>
            </a:extLst>
          </p:cNvPr>
          <p:cNvSpPr/>
          <p:nvPr/>
        </p:nvSpPr>
        <p:spPr>
          <a:xfrm>
            <a:off x="1481575" y="3614109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A2FDC905-AE0F-05E0-3868-814966F79E39}"/>
              </a:ext>
            </a:extLst>
          </p:cNvPr>
          <p:cNvSpPr/>
          <p:nvPr/>
        </p:nvSpPr>
        <p:spPr>
          <a:xfrm>
            <a:off x="2207894" y="3712493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1646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D45FDE93-FB8A-BAD0-5F0E-A0EEFB063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263" y="1251490"/>
            <a:ext cx="9151473" cy="416982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D16C12F-BC6D-D1E2-DD81-6F2B040A0DD7}"/>
              </a:ext>
            </a:extLst>
          </p:cNvPr>
          <p:cNvSpPr/>
          <p:nvPr/>
        </p:nvSpPr>
        <p:spPr>
          <a:xfrm>
            <a:off x="1520263" y="3336402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0162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D45FDE93-FB8A-BAD0-5F0E-A0EEFB063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263" y="1251490"/>
            <a:ext cx="9151473" cy="4169825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D16C12F-BC6D-D1E2-DD81-6F2B040A0DD7}"/>
              </a:ext>
            </a:extLst>
          </p:cNvPr>
          <p:cNvSpPr/>
          <p:nvPr/>
        </p:nvSpPr>
        <p:spPr>
          <a:xfrm>
            <a:off x="1520263" y="3336402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E8FAFE90-8370-3835-C400-595C2DD6F3B9}"/>
              </a:ext>
            </a:extLst>
          </p:cNvPr>
          <p:cNvSpPr/>
          <p:nvPr/>
        </p:nvSpPr>
        <p:spPr>
          <a:xfrm>
            <a:off x="2219469" y="3272652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9096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FD0C85D-3C7E-6959-8E65-7A9063EDD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391" y="351772"/>
            <a:ext cx="7731217" cy="6154456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0136B04-8B1E-7ABF-AA93-057D42F451C1}"/>
              </a:ext>
            </a:extLst>
          </p:cNvPr>
          <p:cNvSpPr/>
          <p:nvPr/>
        </p:nvSpPr>
        <p:spPr>
          <a:xfrm>
            <a:off x="2145296" y="4933708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70666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FD0C85D-3C7E-6959-8E65-7A9063EDD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391" y="351772"/>
            <a:ext cx="7731217" cy="6154456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0136B04-8B1E-7ABF-AA93-057D42F451C1}"/>
              </a:ext>
            </a:extLst>
          </p:cNvPr>
          <p:cNvSpPr/>
          <p:nvPr/>
        </p:nvSpPr>
        <p:spPr>
          <a:xfrm>
            <a:off x="2145296" y="4933708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1CB30D1F-090D-51F1-9069-F967A8079F8C}"/>
              </a:ext>
            </a:extLst>
          </p:cNvPr>
          <p:cNvSpPr/>
          <p:nvPr/>
        </p:nvSpPr>
        <p:spPr>
          <a:xfrm>
            <a:off x="2770329" y="5089968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76455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6E19015-D7B9-1873-2F51-1299F8B3E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983" y="1689386"/>
            <a:ext cx="9103511" cy="284789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93ACAFD-E670-8098-68A9-3C059E76E6F6}"/>
              </a:ext>
            </a:extLst>
          </p:cNvPr>
          <p:cNvSpPr/>
          <p:nvPr/>
        </p:nvSpPr>
        <p:spPr>
          <a:xfrm>
            <a:off x="1421983" y="3189084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41054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6E19015-D7B9-1873-2F51-1299F8B3E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983" y="1689386"/>
            <a:ext cx="9103511" cy="284789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93ACAFD-E670-8098-68A9-3C059E76E6F6}"/>
              </a:ext>
            </a:extLst>
          </p:cNvPr>
          <p:cNvSpPr/>
          <p:nvPr/>
        </p:nvSpPr>
        <p:spPr>
          <a:xfrm>
            <a:off x="1421983" y="3189084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F267D8B4-EF98-BFC1-61BF-D0E474D4A96B}"/>
              </a:ext>
            </a:extLst>
          </p:cNvPr>
          <p:cNvSpPr/>
          <p:nvPr/>
        </p:nvSpPr>
        <p:spPr>
          <a:xfrm>
            <a:off x="2180019" y="3284321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5769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93C4E0A-CF53-4C9E-EB63-CD56C83B3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70" y="1044219"/>
            <a:ext cx="8809262" cy="442232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B8BD838-7A5D-D72D-33F7-3218830F6A45}"/>
              </a:ext>
            </a:extLst>
          </p:cNvPr>
          <p:cNvSpPr/>
          <p:nvPr/>
        </p:nvSpPr>
        <p:spPr>
          <a:xfrm>
            <a:off x="1507770" y="2942862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6397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93C4E0A-CF53-4C9E-EB63-CD56C83B3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770" y="1044219"/>
            <a:ext cx="8809262" cy="442232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B8BD838-7A5D-D72D-33F7-3218830F6A45}"/>
              </a:ext>
            </a:extLst>
          </p:cNvPr>
          <p:cNvSpPr/>
          <p:nvPr/>
        </p:nvSpPr>
        <p:spPr>
          <a:xfrm>
            <a:off x="1507770" y="2942862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195C18BB-426C-16DF-103A-113CAB486574}"/>
              </a:ext>
            </a:extLst>
          </p:cNvPr>
          <p:cNvSpPr/>
          <p:nvPr/>
        </p:nvSpPr>
        <p:spPr>
          <a:xfrm>
            <a:off x="2156869" y="3006529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67684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1AF2A2E-99D2-C07F-D810-B5403CDB9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179" y="590217"/>
            <a:ext cx="8328434" cy="551551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96B5559-E8AC-FD6C-3319-2D90863194AA}"/>
              </a:ext>
            </a:extLst>
          </p:cNvPr>
          <p:cNvSpPr/>
          <p:nvPr/>
        </p:nvSpPr>
        <p:spPr>
          <a:xfrm>
            <a:off x="1782179" y="3796496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4A969FC7-02EF-912E-AED8-5329B489A1CD}"/>
              </a:ext>
            </a:extLst>
          </p:cNvPr>
          <p:cNvSpPr/>
          <p:nvPr/>
        </p:nvSpPr>
        <p:spPr>
          <a:xfrm>
            <a:off x="2384384" y="3900669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841711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222A8CDB-3FA5-1AF2-DB63-5F29CBCF7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431" y="731323"/>
            <a:ext cx="8968312" cy="5171766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F2FE5ED-2C2E-1A6F-6A87-2E312C0F9F62}"/>
              </a:ext>
            </a:extLst>
          </p:cNvPr>
          <p:cNvSpPr/>
          <p:nvPr/>
        </p:nvSpPr>
        <p:spPr>
          <a:xfrm>
            <a:off x="1427528" y="4378123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67152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222A8CDB-3FA5-1AF2-DB63-5F29CBCF7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431" y="731323"/>
            <a:ext cx="8968312" cy="5171766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F2FE5ED-2C2E-1A6F-6A87-2E312C0F9F62}"/>
              </a:ext>
            </a:extLst>
          </p:cNvPr>
          <p:cNvSpPr/>
          <p:nvPr/>
        </p:nvSpPr>
        <p:spPr>
          <a:xfrm>
            <a:off x="1427528" y="4378123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C277AE2B-090B-C4AF-CF50-F76FFC4576F0}"/>
              </a:ext>
            </a:extLst>
          </p:cNvPr>
          <p:cNvSpPr/>
          <p:nvPr/>
        </p:nvSpPr>
        <p:spPr>
          <a:xfrm>
            <a:off x="2168444" y="4603835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28779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3E9E25A6-645F-97DF-C5C7-DB8AE341A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436" y="1230691"/>
            <a:ext cx="9622641" cy="383902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0D759D8-003C-2568-D2BD-7B031BDC9CAB}"/>
              </a:ext>
            </a:extLst>
          </p:cNvPr>
          <p:cNvSpPr/>
          <p:nvPr/>
        </p:nvSpPr>
        <p:spPr>
          <a:xfrm>
            <a:off x="1169436" y="2837684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4532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3E9E25A6-645F-97DF-C5C7-DB8AE341A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436" y="1230691"/>
            <a:ext cx="9622641" cy="383902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0D759D8-003C-2568-D2BD-7B031BDC9CAB}"/>
              </a:ext>
            </a:extLst>
          </p:cNvPr>
          <p:cNvSpPr/>
          <p:nvPr/>
        </p:nvSpPr>
        <p:spPr>
          <a:xfrm>
            <a:off x="1169436" y="2837684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E023887A-4EC0-0790-2DEB-AE965F869F45}"/>
              </a:ext>
            </a:extLst>
          </p:cNvPr>
          <p:cNvSpPr/>
          <p:nvPr/>
        </p:nvSpPr>
        <p:spPr>
          <a:xfrm>
            <a:off x="1936949" y="2925508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683186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A9A0278-B3EF-350E-D21B-C2E3CA5B2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594" y="1379114"/>
            <a:ext cx="9080811" cy="369059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A6538E3-A3D9-29C3-5E35-8EDDF2973A00}"/>
              </a:ext>
            </a:extLst>
          </p:cNvPr>
          <p:cNvSpPr/>
          <p:nvPr/>
        </p:nvSpPr>
        <p:spPr>
          <a:xfrm>
            <a:off x="1555594" y="1865411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5219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A9A0278-B3EF-350E-D21B-C2E3CA5B2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594" y="1379114"/>
            <a:ext cx="9080811" cy="369059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A6538E3-A3D9-29C3-5E35-8EDDF2973A00}"/>
              </a:ext>
            </a:extLst>
          </p:cNvPr>
          <p:cNvSpPr/>
          <p:nvPr/>
        </p:nvSpPr>
        <p:spPr>
          <a:xfrm>
            <a:off x="1555594" y="1865411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5AC16277-A6CB-E01C-58B3-55695FA55CF3}"/>
              </a:ext>
            </a:extLst>
          </p:cNvPr>
          <p:cNvSpPr/>
          <p:nvPr/>
        </p:nvSpPr>
        <p:spPr>
          <a:xfrm>
            <a:off x="2203777" y="1749664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376589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AEA8F969-AE87-08FF-9273-E78BAB1E6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459" y="591241"/>
            <a:ext cx="8249081" cy="5473893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253662A-AA78-6DA3-EA38-6449681C0FA1}"/>
              </a:ext>
            </a:extLst>
          </p:cNvPr>
          <p:cNvSpPr/>
          <p:nvPr/>
        </p:nvSpPr>
        <p:spPr>
          <a:xfrm>
            <a:off x="1971459" y="4353968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1826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AEA8F969-AE87-08FF-9273-E78BAB1E6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459" y="591241"/>
            <a:ext cx="8249081" cy="5473893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253662A-AA78-6DA3-EA38-6449681C0FA1}"/>
              </a:ext>
            </a:extLst>
          </p:cNvPr>
          <p:cNvSpPr/>
          <p:nvPr/>
        </p:nvSpPr>
        <p:spPr>
          <a:xfrm>
            <a:off x="1971459" y="4353968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8D838AFA-0C67-0F27-D82E-85DA1780A812}"/>
              </a:ext>
            </a:extLst>
          </p:cNvPr>
          <p:cNvSpPr/>
          <p:nvPr/>
        </p:nvSpPr>
        <p:spPr>
          <a:xfrm>
            <a:off x="2584917" y="4539163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473539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D1AEA89-6704-3842-02E1-7F52C5834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957" y="933426"/>
            <a:ext cx="8987793" cy="481919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7EEE3EB-1AB1-02ED-A9BD-62FA1ADD7AA9}"/>
              </a:ext>
            </a:extLst>
          </p:cNvPr>
          <p:cNvSpPr/>
          <p:nvPr/>
        </p:nvSpPr>
        <p:spPr>
          <a:xfrm>
            <a:off x="1500957" y="2606191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42144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D1AEA89-6704-3842-02E1-7F52C5834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957" y="933426"/>
            <a:ext cx="8987793" cy="481919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7EEE3EB-1AB1-02ED-A9BD-62FA1ADD7AA9}"/>
              </a:ext>
            </a:extLst>
          </p:cNvPr>
          <p:cNvSpPr/>
          <p:nvPr/>
        </p:nvSpPr>
        <p:spPr>
          <a:xfrm>
            <a:off x="1500957" y="2606191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9662DC1D-68E2-1A08-01F0-1C3D9C978ABF}"/>
              </a:ext>
            </a:extLst>
          </p:cNvPr>
          <p:cNvSpPr/>
          <p:nvPr/>
        </p:nvSpPr>
        <p:spPr>
          <a:xfrm>
            <a:off x="2160715" y="2513594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44006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10960E1-224F-59A2-20A4-1C724C632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187" y="1682680"/>
            <a:ext cx="9763626" cy="3201837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529866F-3F80-EA29-7B5E-67CD0326299E}"/>
              </a:ext>
            </a:extLst>
          </p:cNvPr>
          <p:cNvSpPr/>
          <p:nvPr/>
        </p:nvSpPr>
        <p:spPr>
          <a:xfrm>
            <a:off x="1214187" y="4259483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06417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C171DC3-6B9E-F54A-AB0A-746BA9A5A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86" y="1588645"/>
            <a:ext cx="9754827" cy="3203274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B347742-10C8-22E0-57E4-60A820518E5B}"/>
              </a:ext>
            </a:extLst>
          </p:cNvPr>
          <p:cNvSpPr/>
          <p:nvPr/>
        </p:nvSpPr>
        <p:spPr>
          <a:xfrm>
            <a:off x="1218586" y="2976581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4155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9C171DC3-6B9E-F54A-AB0A-746BA9A5A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86" y="1588645"/>
            <a:ext cx="9754827" cy="3203274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1B347742-10C8-22E0-57E4-60A820518E5B}"/>
              </a:ext>
            </a:extLst>
          </p:cNvPr>
          <p:cNvSpPr/>
          <p:nvPr/>
        </p:nvSpPr>
        <p:spPr>
          <a:xfrm>
            <a:off x="1218586" y="2976581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44412365-CE14-D739-3F14-F943EA282596}"/>
              </a:ext>
            </a:extLst>
          </p:cNvPr>
          <p:cNvSpPr/>
          <p:nvPr/>
        </p:nvSpPr>
        <p:spPr>
          <a:xfrm>
            <a:off x="1940797" y="2965008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210011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746CE89E-F276-0A76-4958-1170B5948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997" y="725277"/>
            <a:ext cx="8446005" cy="520096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3B8D8B2-E3F1-E6F2-CD62-0A62DB239374}"/>
              </a:ext>
            </a:extLst>
          </p:cNvPr>
          <p:cNvSpPr/>
          <p:nvPr/>
        </p:nvSpPr>
        <p:spPr>
          <a:xfrm>
            <a:off x="1872997" y="2224226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76587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746CE89E-F276-0A76-4958-1170B5948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997" y="725277"/>
            <a:ext cx="8446005" cy="520096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3B8D8B2-E3F1-E6F2-CD62-0A62DB239374}"/>
              </a:ext>
            </a:extLst>
          </p:cNvPr>
          <p:cNvSpPr/>
          <p:nvPr/>
        </p:nvSpPr>
        <p:spPr>
          <a:xfrm>
            <a:off x="1872997" y="2224226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1F9EF05B-D5D2-D810-B9FA-02307BEA67FD}"/>
              </a:ext>
            </a:extLst>
          </p:cNvPr>
          <p:cNvSpPr/>
          <p:nvPr/>
        </p:nvSpPr>
        <p:spPr>
          <a:xfrm>
            <a:off x="2486455" y="2166351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804810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6A18D188-C6FC-6304-41F3-21B9A9D08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504" y="714368"/>
            <a:ext cx="8259752" cy="5153997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B0192C7-DCF8-C16D-B9DD-B133458069C6}"/>
              </a:ext>
            </a:extLst>
          </p:cNvPr>
          <p:cNvSpPr/>
          <p:nvPr/>
        </p:nvSpPr>
        <p:spPr>
          <a:xfrm>
            <a:off x="1751504" y="3902555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08281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6A18D188-C6FC-6304-41F3-21B9A9D08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504" y="714368"/>
            <a:ext cx="8259752" cy="5153997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B0192C7-DCF8-C16D-B9DD-B133458069C6}"/>
              </a:ext>
            </a:extLst>
          </p:cNvPr>
          <p:cNvSpPr/>
          <p:nvPr/>
        </p:nvSpPr>
        <p:spPr>
          <a:xfrm>
            <a:off x="1751504" y="3902555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4F3AE411-33DA-31DB-F26F-DBA31944E5B0}"/>
              </a:ext>
            </a:extLst>
          </p:cNvPr>
          <p:cNvSpPr/>
          <p:nvPr/>
        </p:nvSpPr>
        <p:spPr>
          <a:xfrm>
            <a:off x="2335984" y="4041447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777540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2BCA741-C25E-4876-7473-ED4980A12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442" y="619056"/>
            <a:ext cx="8461880" cy="530718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3AAF301-D0F8-FFCC-A878-78BAC3F13285}"/>
              </a:ext>
            </a:extLst>
          </p:cNvPr>
          <p:cNvSpPr/>
          <p:nvPr/>
        </p:nvSpPr>
        <p:spPr>
          <a:xfrm>
            <a:off x="1700442" y="4272945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92729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2BCA741-C25E-4876-7473-ED4980A12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442" y="619056"/>
            <a:ext cx="8461880" cy="530718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A3AAF301-D0F8-FFCC-A878-78BAC3F13285}"/>
              </a:ext>
            </a:extLst>
          </p:cNvPr>
          <p:cNvSpPr/>
          <p:nvPr/>
        </p:nvSpPr>
        <p:spPr>
          <a:xfrm>
            <a:off x="1700442" y="4272945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6207B339-B1E2-F446-432D-FAA3943E1F4A}"/>
              </a:ext>
            </a:extLst>
          </p:cNvPr>
          <p:cNvSpPr/>
          <p:nvPr/>
        </p:nvSpPr>
        <p:spPr>
          <a:xfrm>
            <a:off x="2289684" y="4377115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043508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ABAB5BBF-8B21-290C-F615-2FF34555D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00" y="831398"/>
            <a:ext cx="8584862" cy="4990667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1218F42-37A1-6B0E-3057-0ED777C129C2}"/>
              </a:ext>
            </a:extLst>
          </p:cNvPr>
          <p:cNvSpPr/>
          <p:nvPr/>
        </p:nvSpPr>
        <p:spPr>
          <a:xfrm>
            <a:off x="1558419" y="1633917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95533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ABAB5BBF-8B21-290C-F615-2FF34555D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00" y="831398"/>
            <a:ext cx="8584862" cy="4990667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1218F42-37A1-6B0E-3057-0ED777C129C2}"/>
              </a:ext>
            </a:extLst>
          </p:cNvPr>
          <p:cNvSpPr/>
          <p:nvPr/>
        </p:nvSpPr>
        <p:spPr>
          <a:xfrm>
            <a:off x="1558419" y="1633917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2251C615-FC51-025B-8416-9F6B51BB090D}"/>
              </a:ext>
            </a:extLst>
          </p:cNvPr>
          <p:cNvSpPr/>
          <p:nvPr/>
        </p:nvSpPr>
        <p:spPr>
          <a:xfrm>
            <a:off x="2234258" y="1541320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37211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10960E1-224F-59A2-20A4-1C724C632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187" y="1682680"/>
            <a:ext cx="9763626" cy="3201837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529866F-3F80-EA29-7B5E-67CD0326299E}"/>
              </a:ext>
            </a:extLst>
          </p:cNvPr>
          <p:cNvSpPr/>
          <p:nvPr/>
        </p:nvSpPr>
        <p:spPr>
          <a:xfrm>
            <a:off x="1214187" y="4259483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146C90F8-7F58-5BBF-1B82-461F0C23F59C}"/>
              </a:ext>
            </a:extLst>
          </p:cNvPr>
          <p:cNvSpPr/>
          <p:nvPr/>
        </p:nvSpPr>
        <p:spPr>
          <a:xfrm>
            <a:off x="1931819" y="4340504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619771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CBA53788-42F1-DB07-5445-098814275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127" y="727991"/>
            <a:ext cx="8187559" cy="511722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534B79C-3D5A-96FC-98E7-6F1992B37094}"/>
              </a:ext>
            </a:extLst>
          </p:cNvPr>
          <p:cNvSpPr/>
          <p:nvPr/>
        </p:nvSpPr>
        <p:spPr>
          <a:xfrm>
            <a:off x="1765127" y="1738089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85437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CBA53788-42F1-DB07-5445-098814275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127" y="727991"/>
            <a:ext cx="8187559" cy="5117224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4534B79C-3D5A-96FC-98E7-6F1992B37094}"/>
              </a:ext>
            </a:extLst>
          </p:cNvPr>
          <p:cNvSpPr/>
          <p:nvPr/>
        </p:nvSpPr>
        <p:spPr>
          <a:xfrm>
            <a:off x="1765127" y="1738089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E35F49BA-A025-A71D-66C4-C9433F95C7A9}"/>
              </a:ext>
            </a:extLst>
          </p:cNvPr>
          <p:cNvSpPr/>
          <p:nvPr/>
        </p:nvSpPr>
        <p:spPr>
          <a:xfrm>
            <a:off x="2350005" y="1761239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465878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6B456CE0-AC9B-163B-26DF-DA9156A1E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388" y="593956"/>
            <a:ext cx="8243604" cy="540173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7871D0C-0000-4BB6-1DEA-8EB47AAED98F}"/>
              </a:ext>
            </a:extLst>
          </p:cNvPr>
          <p:cNvSpPr/>
          <p:nvPr/>
        </p:nvSpPr>
        <p:spPr>
          <a:xfrm>
            <a:off x="1802279" y="3116483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05753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6B456CE0-AC9B-163B-26DF-DA9156A1E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388" y="593956"/>
            <a:ext cx="8243604" cy="540173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7871D0C-0000-4BB6-1DEA-8EB47AAED98F}"/>
              </a:ext>
            </a:extLst>
          </p:cNvPr>
          <p:cNvSpPr/>
          <p:nvPr/>
        </p:nvSpPr>
        <p:spPr>
          <a:xfrm>
            <a:off x="1802279" y="3116483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D412BD2D-40DF-E3B8-8107-376528745771}"/>
              </a:ext>
            </a:extLst>
          </p:cNvPr>
          <p:cNvSpPr/>
          <p:nvPr/>
        </p:nvSpPr>
        <p:spPr>
          <a:xfrm>
            <a:off x="2499146" y="3423214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01113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B5F0F62-B8AC-B260-0F87-373A34B3A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435" y="1010519"/>
            <a:ext cx="8927655" cy="453601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3CCF86A-A7E2-FE57-7506-3A21DB52D072}"/>
              </a:ext>
            </a:extLst>
          </p:cNvPr>
          <p:cNvSpPr/>
          <p:nvPr/>
        </p:nvSpPr>
        <p:spPr>
          <a:xfrm>
            <a:off x="1508435" y="3695217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48174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B5F0F62-B8AC-B260-0F87-373A34B3A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435" y="1010519"/>
            <a:ext cx="8927655" cy="453601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3CCF86A-A7E2-FE57-7506-3A21DB52D072}"/>
              </a:ext>
            </a:extLst>
          </p:cNvPr>
          <p:cNvSpPr/>
          <p:nvPr/>
        </p:nvSpPr>
        <p:spPr>
          <a:xfrm>
            <a:off x="1508435" y="3695217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DB3FB486-1A45-77BF-43EA-FD6254D0891E}"/>
              </a:ext>
            </a:extLst>
          </p:cNvPr>
          <p:cNvSpPr/>
          <p:nvPr/>
        </p:nvSpPr>
        <p:spPr>
          <a:xfrm>
            <a:off x="2156618" y="3793602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293094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B1CE6A3-8F2A-96EC-6958-A31CB40B3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053" y="982680"/>
            <a:ext cx="8533672" cy="4892639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9FACC97-07CD-76B6-55A5-0118034FFAE5}"/>
              </a:ext>
            </a:extLst>
          </p:cNvPr>
          <p:cNvSpPr/>
          <p:nvPr/>
        </p:nvSpPr>
        <p:spPr>
          <a:xfrm>
            <a:off x="1505053" y="3324827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9325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B1CE6A3-8F2A-96EC-6958-A31CB40B3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053" y="982680"/>
            <a:ext cx="8533672" cy="4892639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9FACC97-07CD-76B6-55A5-0118034FFAE5}"/>
              </a:ext>
            </a:extLst>
          </p:cNvPr>
          <p:cNvSpPr/>
          <p:nvPr/>
        </p:nvSpPr>
        <p:spPr>
          <a:xfrm>
            <a:off x="1505053" y="3324827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21199942-7FC0-9B9C-7526-17DAA83869E3}"/>
              </a:ext>
            </a:extLst>
          </p:cNvPr>
          <p:cNvSpPr/>
          <p:nvPr/>
        </p:nvSpPr>
        <p:spPr>
          <a:xfrm>
            <a:off x="2130125" y="3209080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329723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3CA28B2-35B7-22A5-3496-5F814E4BC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577" y="568190"/>
            <a:ext cx="7797509" cy="555481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A5AB302-2357-52FC-312A-B13D594AA8D9}"/>
              </a:ext>
            </a:extLst>
          </p:cNvPr>
          <p:cNvSpPr/>
          <p:nvPr/>
        </p:nvSpPr>
        <p:spPr>
          <a:xfrm>
            <a:off x="2009577" y="5497973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09373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3CA28B2-35B7-22A5-3496-5F814E4BC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577" y="568190"/>
            <a:ext cx="7797509" cy="5554817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A5AB302-2357-52FC-312A-B13D594AA8D9}"/>
              </a:ext>
            </a:extLst>
          </p:cNvPr>
          <p:cNvSpPr/>
          <p:nvPr/>
        </p:nvSpPr>
        <p:spPr>
          <a:xfrm>
            <a:off x="2009577" y="5497973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A1DD1D51-9B9F-5E31-352F-1BE67A97A46F}"/>
              </a:ext>
            </a:extLst>
          </p:cNvPr>
          <p:cNvSpPr/>
          <p:nvPr/>
        </p:nvSpPr>
        <p:spPr>
          <a:xfrm>
            <a:off x="2542012" y="5712105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97686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D8DEDA2-9C28-5F54-9E21-035BD924E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856" y="1830232"/>
            <a:ext cx="8864287" cy="259129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F8F39C0-C88B-168E-A26D-A0C747AEBB2A}"/>
              </a:ext>
            </a:extLst>
          </p:cNvPr>
          <p:cNvSpPr/>
          <p:nvPr/>
        </p:nvSpPr>
        <p:spPr>
          <a:xfrm>
            <a:off x="1663856" y="3530278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48305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BCFF0015-6722-F1A6-835B-5B73D27D9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342" y="881795"/>
            <a:ext cx="8265333" cy="4836099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FA83317-7CE9-13CE-1AAD-7222962D9E57}"/>
              </a:ext>
            </a:extLst>
          </p:cNvPr>
          <p:cNvSpPr/>
          <p:nvPr/>
        </p:nvSpPr>
        <p:spPr>
          <a:xfrm>
            <a:off x="1765596" y="1643604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18746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BCFF0015-6722-F1A6-835B-5B73D27D9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342" y="881795"/>
            <a:ext cx="8265333" cy="4836099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FA83317-7CE9-13CE-1AAD-7222962D9E57}"/>
              </a:ext>
            </a:extLst>
          </p:cNvPr>
          <p:cNvSpPr/>
          <p:nvPr/>
        </p:nvSpPr>
        <p:spPr>
          <a:xfrm>
            <a:off x="1765596" y="1643604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56A4CD45-A8C7-493A-9D8A-0980AD498148}"/>
              </a:ext>
            </a:extLst>
          </p:cNvPr>
          <p:cNvSpPr/>
          <p:nvPr/>
        </p:nvSpPr>
        <p:spPr>
          <a:xfrm>
            <a:off x="2402204" y="1589400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219544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A41C4DA-4CD8-DE83-1016-28169E8D6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655" y="1611891"/>
            <a:ext cx="8945457" cy="333049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7D97FD6-13AD-498C-CD25-62F8976F9812}"/>
              </a:ext>
            </a:extLst>
          </p:cNvPr>
          <p:cNvSpPr/>
          <p:nvPr/>
        </p:nvSpPr>
        <p:spPr>
          <a:xfrm>
            <a:off x="1614655" y="3429000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02653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A41C4DA-4CD8-DE83-1016-28169E8D6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655" y="1611891"/>
            <a:ext cx="8945457" cy="3330499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7D97FD6-13AD-498C-CD25-62F8976F9812}"/>
              </a:ext>
            </a:extLst>
          </p:cNvPr>
          <p:cNvSpPr/>
          <p:nvPr/>
        </p:nvSpPr>
        <p:spPr>
          <a:xfrm>
            <a:off x="1614655" y="3429000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82F30795-626C-F1C5-A20D-967AFC615FD4}"/>
              </a:ext>
            </a:extLst>
          </p:cNvPr>
          <p:cNvSpPr/>
          <p:nvPr/>
        </p:nvSpPr>
        <p:spPr>
          <a:xfrm>
            <a:off x="2262838" y="3602620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165862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55A25238-92A1-2409-0A8B-2DB6EB94F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271" y="1025259"/>
            <a:ext cx="9474529" cy="4576888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BBF284A-3C72-7B2F-3F14-26A796549196}"/>
              </a:ext>
            </a:extLst>
          </p:cNvPr>
          <p:cNvSpPr/>
          <p:nvPr/>
        </p:nvSpPr>
        <p:spPr>
          <a:xfrm>
            <a:off x="1460200" y="3116483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7258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55A25238-92A1-2409-0A8B-2DB6EB94F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271" y="1025259"/>
            <a:ext cx="9474529" cy="4576888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3BBF284A-3C72-7B2F-3F14-26A796549196}"/>
              </a:ext>
            </a:extLst>
          </p:cNvPr>
          <p:cNvSpPr/>
          <p:nvPr/>
        </p:nvSpPr>
        <p:spPr>
          <a:xfrm>
            <a:off x="1460200" y="3116483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CCC9AA2B-22E5-F8C2-3419-505D2A59E5E0}"/>
              </a:ext>
            </a:extLst>
          </p:cNvPr>
          <p:cNvSpPr/>
          <p:nvPr/>
        </p:nvSpPr>
        <p:spPr>
          <a:xfrm>
            <a:off x="2042919" y="3104908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6600911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108DC348-741E-D13C-CD5B-14029E129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173" y="1134760"/>
            <a:ext cx="9427996" cy="4166444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B94C0AD-B27E-23A7-CB94-2F9EFD9E08F1}"/>
              </a:ext>
            </a:extLst>
          </p:cNvPr>
          <p:cNvSpPr/>
          <p:nvPr/>
        </p:nvSpPr>
        <p:spPr>
          <a:xfrm>
            <a:off x="1255173" y="1556796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17228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108DC348-741E-D13C-CD5B-14029E129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173" y="1134760"/>
            <a:ext cx="9427996" cy="4166444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B94C0AD-B27E-23A7-CB94-2F9EFD9E08F1}"/>
              </a:ext>
            </a:extLst>
          </p:cNvPr>
          <p:cNvSpPr/>
          <p:nvPr/>
        </p:nvSpPr>
        <p:spPr>
          <a:xfrm>
            <a:off x="1255173" y="1556796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F10CB171-297E-5F43-0F12-2E1DC5227581}"/>
              </a:ext>
            </a:extLst>
          </p:cNvPr>
          <p:cNvSpPr/>
          <p:nvPr/>
        </p:nvSpPr>
        <p:spPr>
          <a:xfrm>
            <a:off x="1973470" y="1507602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74157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BD8E336-A29F-EA36-F4A8-510E3426F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268" y="1663522"/>
            <a:ext cx="9633463" cy="309367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55569BC-55B0-C19D-19B1-629AA051F322}"/>
              </a:ext>
            </a:extLst>
          </p:cNvPr>
          <p:cNvSpPr/>
          <p:nvPr/>
        </p:nvSpPr>
        <p:spPr>
          <a:xfrm>
            <a:off x="1405644" y="2803966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37193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BD8E336-A29F-EA36-F4A8-510E3426F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268" y="1663522"/>
            <a:ext cx="9633463" cy="309367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55569BC-55B0-C19D-19B1-629AA051F322}"/>
              </a:ext>
            </a:extLst>
          </p:cNvPr>
          <p:cNvSpPr/>
          <p:nvPr/>
        </p:nvSpPr>
        <p:spPr>
          <a:xfrm>
            <a:off x="1405644" y="2803966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AD3BA7DE-880E-662D-82BC-F1E13D6C7A9F}"/>
              </a:ext>
            </a:extLst>
          </p:cNvPr>
          <p:cNvSpPr/>
          <p:nvPr/>
        </p:nvSpPr>
        <p:spPr>
          <a:xfrm>
            <a:off x="2066068" y="2966011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463619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D8DEDA2-9C28-5F54-9E21-035BD924E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856" y="1830232"/>
            <a:ext cx="8864287" cy="259129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F8F39C0-C88B-168E-A26D-A0C747AEBB2A}"/>
              </a:ext>
            </a:extLst>
          </p:cNvPr>
          <p:cNvSpPr/>
          <p:nvPr/>
        </p:nvSpPr>
        <p:spPr>
          <a:xfrm>
            <a:off x="1663856" y="3530278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01E2C7DC-93A5-DAC3-1E32-8E4554650227}"/>
              </a:ext>
            </a:extLst>
          </p:cNvPr>
          <p:cNvSpPr/>
          <p:nvPr/>
        </p:nvSpPr>
        <p:spPr>
          <a:xfrm>
            <a:off x="2355440" y="3553428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69187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F51DAFC0-5579-2A0D-1313-512C70FA9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807" y="1057667"/>
            <a:ext cx="9063158" cy="4069917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D1EA9C7-570F-BCAB-0F8E-5339DA7F83BC}"/>
              </a:ext>
            </a:extLst>
          </p:cNvPr>
          <p:cNvSpPr/>
          <p:nvPr/>
        </p:nvSpPr>
        <p:spPr>
          <a:xfrm>
            <a:off x="1436306" y="3429000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05386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F51DAFC0-5579-2A0D-1313-512C70FA9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807" y="1057667"/>
            <a:ext cx="9063158" cy="4069917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D1EA9C7-570F-BCAB-0F8E-5339DA7F83BC}"/>
              </a:ext>
            </a:extLst>
          </p:cNvPr>
          <p:cNvSpPr/>
          <p:nvPr/>
        </p:nvSpPr>
        <p:spPr>
          <a:xfrm>
            <a:off x="1436306" y="3429000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7EDBEF48-B37D-C190-92D1-03738F802B90}"/>
              </a:ext>
            </a:extLst>
          </p:cNvPr>
          <p:cNvSpPr/>
          <p:nvPr/>
        </p:nvSpPr>
        <p:spPr>
          <a:xfrm>
            <a:off x="2066068" y="3498448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208189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4F8A822-695A-6D8A-D5EC-EB84CECD6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960" y="1172915"/>
            <a:ext cx="9290339" cy="413986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CFB8CEF-DA66-3505-5BF1-781F6AB033C3}"/>
              </a:ext>
            </a:extLst>
          </p:cNvPr>
          <p:cNvSpPr/>
          <p:nvPr/>
        </p:nvSpPr>
        <p:spPr>
          <a:xfrm>
            <a:off x="1338960" y="1545222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41113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4F8A822-695A-6D8A-D5EC-EB84CECD6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960" y="1172915"/>
            <a:ext cx="9290339" cy="413986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CFB8CEF-DA66-3505-5BF1-781F6AB033C3}"/>
              </a:ext>
            </a:extLst>
          </p:cNvPr>
          <p:cNvSpPr/>
          <p:nvPr/>
        </p:nvSpPr>
        <p:spPr>
          <a:xfrm>
            <a:off x="1338960" y="1545222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2C7E88E9-E586-527B-6D36-0A5F3A8651FD}"/>
              </a:ext>
            </a:extLst>
          </p:cNvPr>
          <p:cNvSpPr/>
          <p:nvPr/>
        </p:nvSpPr>
        <p:spPr>
          <a:xfrm>
            <a:off x="2054493" y="1588626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920165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A78EAE26-2B02-CAE9-D058-62DDAA4D8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764" y="1029922"/>
            <a:ext cx="9333148" cy="4120812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88EE097-F52D-23A9-B093-4FFEDB08E7FE}"/>
              </a:ext>
            </a:extLst>
          </p:cNvPr>
          <p:cNvSpPr/>
          <p:nvPr/>
        </p:nvSpPr>
        <p:spPr>
          <a:xfrm>
            <a:off x="1516019" y="4624088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45732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A78EAE26-2B02-CAE9-D058-62DDAA4D8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764" y="1029922"/>
            <a:ext cx="9333148" cy="4120812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A88EE097-F52D-23A9-B093-4FFEDB08E7FE}"/>
              </a:ext>
            </a:extLst>
          </p:cNvPr>
          <p:cNvSpPr/>
          <p:nvPr/>
        </p:nvSpPr>
        <p:spPr>
          <a:xfrm>
            <a:off x="1516019" y="4624088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840D5A79-946B-EDFA-43A2-C09521979FA0}"/>
              </a:ext>
            </a:extLst>
          </p:cNvPr>
          <p:cNvSpPr/>
          <p:nvPr/>
        </p:nvSpPr>
        <p:spPr>
          <a:xfrm>
            <a:off x="2141052" y="4734045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636060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0D9306B5-BDC1-65E9-C226-D80F2C526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62" y="1422599"/>
            <a:ext cx="9897675" cy="3612387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B1202F-CBB9-78AB-FD95-CB84A75BFF59}"/>
              </a:ext>
            </a:extLst>
          </p:cNvPr>
          <p:cNvSpPr/>
          <p:nvPr/>
        </p:nvSpPr>
        <p:spPr>
          <a:xfrm>
            <a:off x="1296100" y="2803966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73163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0D9306B5-BDC1-65E9-C226-D80F2C5267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162" y="1422599"/>
            <a:ext cx="9897675" cy="3612387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B1202F-CBB9-78AB-FD95-CB84A75BFF59}"/>
              </a:ext>
            </a:extLst>
          </p:cNvPr>
          <p:cNvSpPr/>
          <p:nvPr/>
        </p:nvSpPr>
        <p:spPr>
          <a:xfrm>
            <a:off x="1296100" y="2803966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FB9A263A-8858-D23A-9F54-DF8209935E01}"/>
              </a:ext>
            </a:extLst>
          </p:cNvPr>
          <p:cNvSpPr/>
          <p:nvPr/>
        </p:nvSpPr>
        <p:spPr>
          <a:xfrm>
            <a:off x="1902240" y="2777378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305858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45D83EB-F852-8DD0-7B2E-FAC56F8EB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109" y="1537358"/>
            <a:ext cx="8116096" cy="290790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24EC8A7-E760-95CE-B7A6-AD000205E5A3}"/>
              </a:ext>
            </a:extLst>
          </p:cNvPr>
          <p:cNvSpPr/>
          <p:nvPr/>
        </p:nvSpPr>
        <p:spPr>
          <a:xfrm>
            <a:off x="1840110" y="2991311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42416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45D83EB-F852-8DD0-7B2E-FAC56F8EB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109" y="1537358"/>
            <a:ext cx="8116096" cy="2907906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24EC8A7-E760-95CE-B7A6-AD000205E5A3}"/>
              </a:ext>
            </a:extLst>
          </p:cNvPr>
          <p:cNvSpPr/>
          <p:nvPr/>
        </p:nvSpPr>
        <p:spPr>
          <a:xfrm>
            <a:off x="1840110" y="2991311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951F0D10-C46C-2653-826C-4A22B3EC339F}"/>
              </a:ext>
            </a:extLst>
          </p:cNvPr>
          <p:cNvSpPr/>
          <p:nvPr/>
        </p:nvSpPr>
        <p:spPr>
          <a:xfrm>
            <a:off x="2575150" y="2910287"/>
            <a:ext cx="613457" cy="61345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43923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C64FFE25-F2A1-EA89-8540-DED25B8CB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120" y="1871866"/>
            <a:ext cx="8827844" cy="281588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ECDA4A7-835F-D6E6-7528-FCE2FECD0DBC}"/>
              </a:ext>
            </a:extLst>
          </p:cNvPr>
          <p:cNvSpPr/>
          <p:nvPr/>
        </p:nvSpPr>
        <p:spPr>
          <a:xfrm>
            <a:off x="1573120" y="3680749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87449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D7543B31-7616-6062-C558-52B93CB3D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882" y="880216"/>
            <a:ext cx="8989090" cy="437469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11D5A09-EEA5-0D09-2CBD-32672348E825}"/>
              </a:ext>
            </a:extLst>
          </p:cNvPr>
          <p:cNvSpPr/>
          <p:nvPr/>
        </p:nvSpPr>
        <p:spPr>
          <a:xfrm>
            <a:off x="1495299" y="4229802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50549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D7543B31-7616-6062-C558-52B93CB3D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882" y="880216"/>
            <a:ext cx="8989090" cy="437469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11D5A09-EEA5-0D09-2CBD-32672348E825}"/>
              </a:ext>
            </a:extLst>
          </p:cNvPr>
          <p:cNvSpPr/>
          <p:nvPr/>
        </p:nvSpPr>
        <p:spPr>
          <a:xfrm>
            <a:off x="1495299" y="4229802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93841A0C-12C4-EBB2-B428-547F4F784E25}"/>
              </a:ext>
            </a:extLst>
          </p:cNvPr>
          <p:cNvSpPr/>
          <p:nvPr/>
        </p:nvSpPr>
        <p:spPr>
          <a:xfrm>
            <a:off x="2143482" y="4435625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848529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399072F-7A50-266D-DBD8-FA06718ED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630" y="622388"/>
            <a:ext cx="8612340" cy="511865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2A08EE4-704A-5DDD-DB48-90F4DE147089}"/>
              </a:ext>
            </a:extLst>
          </p:cNvPr>
          <p:cNvSpPr/>
          <p:nvPr/>
        </p:nvSpPr>
        <p:spPr>
          <a:xfrm>
            <a:off x="1693630" y="4414997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23861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399072F-7A50-266D-DBD8-FA06718ED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630" y="622388"/>
            <a:ext cx="8612340" cy="511865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2A08EE4-704A-5DDD-DB48-90F4DE147089}"/>
              </a:ext>
            </a:extLst>
          </p:cNvPr>
          <p:cNvSpPr/>
          <p:nvPr/>
        </p:nvSpPr>
        <p:spPr>
          <a:xfrm>
            <a:off x="1693630" y="4414997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DBB6BE97-16FA-7CAB-E867-C4F5F747C4FF}"/>
              </a:ext>
            </a:extLst>
          </p:cNvPr>
          <p:cNvSpPr/>
          <p:nvPr/>
        </p:nvSpPr>
        <p:spPr>
          <a:xfrm>
            <a:off x="2270803" y="4481925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773876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C497A94-0658-A98A-B1BC-42FBD5963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765" y="967385"/>
            <a:ext cx="9252469" cy="45768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EA9B917-5AEB-C346-D9DB-54511FBE693C}"/>
              </a:ext>
            </a:extLst>
          </p:cNvPr>
          <p:cNvSpPr/>
          <p:nvPr/>
        </p:nvSpPr>
        <p:spPr>
          <a:xfrm>
            <a:off x="1469765" y="3743665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2497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C497A94-0658-A98A-B1BC-42FBD5963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765" y="967385"/>
            <a:ext cx="9252469" cy="4576888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EA9B917-5AEB-C346-D9DB-54511FBE693C}"/>
              </a:ext>
            </a:extLst>
          </p:cNvPr>
          <p:cNvSpPr/>
          <p:nvPr/>
        </p:nvSpPr>
        <p:spPr>
          <a:xfrm>
            <a:off x="1469765" y="3743665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51DA2D02-941D-9A6F-1761-FF50355C7B91}"/>
              </a:ext>
            </a:extLst>
          </p:cNvPr>
          <p:cNvSpPr/>
          <p:nvPr/>
        </p:nvSpPr>
        <p:spPr>
          <a:xfrm>
            <a:off x="2166630" y="3856892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497305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B3B803AE-8E50-C5CA-3A73-365FAD77F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52" y="1064646"/>
            <a:ext cx="9753828" cy="4352306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B8FA573-3905-38EB-0391-6D7F6C63C7F5}"/>
              </a:ext>
            </a:extLst>
          </p:cNvPr>
          <p:cNvSpPr/>
          <p:nvPr/>
        </p:nvSpPr>
        <p:spPr>
          <a:xfrm>
            <a:off x="1092091" y="1544476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07103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B3B803AE-8E50-C5CA-3A73-365FAD77F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352" y="1064646"/>
            <a:ext cx="9753828" cy="4352306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B8FA573-3905-38EB-0391-6D7F6C63C7F5}"/>
              </a:ext>
            </a:extLst>
          </p:cNvPr>
          <p:cNvSpPr/>
          <p:nvPr/>
        </p:nvSpPr>
        <p:spPr>
          <a:xfrm>
            <a:off x="1092091" y="1544476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E7FFD133-56A9-B5E7-703C-7D0261D8BD07}"/>
              </a:ext>
            </a:extLst>
          </p:cNvPr>
          <p:cNvSpPr/>
          <p:nvPr/>
        </p:nvSpPr>
        <p:spPr>
          <a:xfrm>
            <a:off x="1781438" y="1486601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202730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49376FB-FFC8-2C8A-562D-60C3F52A6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264" y="1198017"/>
            <a:ext cx="9837472" cy="4045315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17DB005-4276-1EA3-3A4A-18933F4319B8}"/>
              </a:ext>
            </a:extLst>
          </p:cNvPr>
          <p:cNvSpPr/>
          <p:nvPr/>
        </p:nvSpPr>
        <p:spPr>
          <a:xfrm>
            <a:off x="1300435" y="3847838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5021AC86-8E16-7650-A47E-D9ADFBAF1388}"/>
              </a:ext>
            </a:extLst>
          </p:cNvPr>
          <p:cNvSpPr/>
          <p:nvPr/>
        </p:nvSpPr>
        <p:spPr>
          <a:xfrm>
            <a:off x="1950257" y="3859413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6286623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46A9615-4E02-86AA-78FE-CA5C1776EF39}"/>
              </a:ext>
            </a:extLst>
          </p:cNvPr>
          <p:cNvSpPr txBox="1"/>
          <p:nvPr/>
        </p:nvSpPr>
        <p:spPr>
          <a:xfrm>
            <a:off x="3047036" y="3108728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2"/>
              </a:rPr>
              <a:t>公表試験問題（労働安全衛生法に基づく免許試験） </a:t>
            </a:r>
            <a:r>
              <a:rPr lang="en-US" altLang="ja-JP" dirty="0">
                <a:hlinkClick r:id="rId2"/>
              </a:rPr>
              <a:t>(exam.or.jp)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11630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C64FFE25-F2A1-EA89-8540-DED25B8CB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120" y="1871866"/>
            <a:ext cx="8827844" cy="281588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ECDA4A7-835F-D6E6-7528-FCE2FECD0DBC}"/>
              </a:ext>
            </a:extLst>
          </p:cNvPr>
          <p:cNvSpPr/>
          <p:nvPr/>
        </p:nvSpPr>
        <p:spPr>
          <a:xfrm>
            <a:off x="1573120" y="3680749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E51A57D5-1BAB-3743-5391-CBB39007E583}"/>
              </a:ext>
            </a:extLst>
          </p:cNvPr>
          <p:cNvSpPr/>
          <p:nvPr/>
        </p:nvSpPr>
        <p:spPr>
          <a:xfrm>
            <a:off x="2228119" y="3831221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90708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31</Words>
  <Application>Microsoft Office PowerPoint</Application>
  <PresentationFormat>ワイド画面</PresentationFormat>
  <Paragraphs>3</Paragraphs>
  <Slides>89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89</vt:i4>
      </vt:variant>
    </vt:vector>
  </HeadingPairs>
  <TitlesOfParts>
    <vt:vector size="94" baseType="lpstr">
      <vt:lpstr>けいふぉんと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旭化成グループ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矢野　雅也(Yano, Masaya)</dc:creator>
  <cp:lastModifiedBy>矢野　雅也(Yano, Masaya)</cp:lastModifiedBy>
  <cp:revision>116</cp:revision>
  <dcterms:created xsi:type="dcterms:W3CDTF">2024-05-16T00:08:33Z</dcterms:created>
  <dcterms:modified xsi:type="dcterms:W3CDTF">2024-05-16T04:49:21Z</dcterms:modified>
</cp:coreProperties>
</file>